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1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5E573B3-6BFD-478A-A6CE-F2EE6428D7BD}">
          <p14:sldIdLst>
            <p14:sldId id="256"/>
            <p14:sldId id="261"/>
            <p14:sldId id="257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96" autoAdjust="0"/>
  </p:normalViewPr>
  <p:slideViewPr>
    <p:cSldViewPr>
      <p:cViewPr>
        <p:scale>
          <a:sx n="78" d="100"/>
          <a:sy n="78" d="100"/>
        </p:scale>
        <p:origin x="-114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9C7-A119-46BB-B8DB-0D5B108979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4D169-8402-43BD-A487-E2186A47B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9C7-A119-46BB-B8DB-0D5B108979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D169-8402-43BD-A487-E2186A47B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9C7-A119-46BB-B8DB-0D5B108979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D169-8402-43BD-A487-E2186A47B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9C7-A119-46BB-B8DB-0D5B108979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D169-8402-43BD-A487-E2186A47B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9C7-A119-46BB-B8DB-0D5B108979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D169-8402-43BD-A487-E2186A47B5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9C7-A119-46BB-B8DB-0D5B108979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D169-8402-43BD-A487-E2186A47B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9C7-A119-46BB-B8DB-0D5B108979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D169-8402-43BD-A487-E2186A47B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9C7-A119-46BB-B8DB-0D5B108979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D169-8402-43BD-A487-E2186A47B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9C7-A119-46BB-B8DB-0D5B108979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D169-8402-43BD-A487-E2186A47B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9C7-A119-46BB-B8DB-0D5B108979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D169-8402-43BD-A487-E2186A47B5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9C7-A119-46BB-B8DB-0D5B108979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4D169-8402-43BD-A487-E2186A47B5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78F19C7-A119-46BB-B8DB-0D5B108979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C44D169-8402-43BD-A487-E2186A47B5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4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-76200"/>
            <a:ext cx="92456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8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9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23" y="-25078"/>
            <a:ext cx="9131139" cy="68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9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2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5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6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20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8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1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9050"/>
            <a:ext cx="91694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97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1">
      <a:dk1>
        <a:srgbClr val="D1282E"/>
      </a:dk1>
      <a:lt1>
        <a:srgbClr val="FFFFFF"/>
      </a:lt1>
      <a:dk2>
        <a:srgbClr val="0000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Mircho Voychin</dc:creator>
  <cp:lastModifiedBy>Tita</cp:lastModifiedBy>
  <cp:revision>21</cp:revision>
  <dcterms:created xsi:type="dcterms:W3CDTF">2016-03-18T15:15:41Z</dcterms:created>
  <dcterms:modified xsi:type="dcterms:W3CDTF">2016-03-23T13:47:25Z</dcterms:modified>
</cp:coreProperties>
</file>